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60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9"/>
  </p:normalViewPr>
  <p:slideViewPr>
    <p:cSldViewPr snapToGrid="0">
      <p:cViewPr varScale="1">
        <p:scale>
          <a:sx n="103" d="100"/>
          <a:sy n="103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hyperlink" Target="https://azure.microsoft.com/en-au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azure.microsoft.com/en-au" TargetMode="External"/><Relationship Id="rId7" Type="http://schemas.openxmlformats.org/officeDocument/2006/relationships/image" Target="../media/image10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8B9B4-AF4C-4FAC-8320-83B89387DBE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EEF2CD8-4473-4DA8-B70A-9B8AFFBD85C1}">
      <dgm:prSet/>
      <dgm:spPr/>
      <dgm:t>
        <a:bodyPr/>
        <a:lstStyle/>
        <a:p>
          <a:r>
            <a:rPr lang="en-AU" baseline="0">
              <a:hlinkClick xmlns:r="http://schemas.openxmlformats.org/officeDocument/2006/relationships" r:id="rId1"/>
            </a:rPr>
            <a:t>https://azure.microsoft.com/en-au</a:t>
          </a:r>
          <a:r>
            <a:rPr lang="en-AU" baseline="0"/>
            <a:t> </a:t>
          </a:r>
          <a:endParaRPr lang="en-US"/>
        </a:p>
      </dgm:t>
    </dgm:pt>
    <dgm:pt modelId="{5383EB7B-0706-47EE-BE59-66F5335FA647}" type="parTrans" cxnId="{B8F29F63-D768-4C8A-95AF-B0D7D12D0C05}">
      <dgm:prSet/>
      <dgm:spPr/>
      <dgm:t>
        <a:bodyPr/>
        <a:lstStyle/>
        <a:p>
          <a:endParaRPr lang="en-US"/>
        </a:p>
      </dgm:t>
    </dgm:pt>
    <dgm:pt modelId="{6F66B539-1BC6-4A09-9AD9-4F06A961EFD8}" type="sibTrans" cxnId="{B8F29F63-D768-4C8A-95AF-B0D7D12D0C05}">
      <dgm:prSet/>
      <dgm:spPr/>
      <dgm:t>
        <a:bodyPr/>
        <a:lstStyle/>
        <a:p>
          <a:endParaRPr lang="en-US"/>
        </a:p>
      </dgm:t>
    </dgm:pt>
    <dgm:pt modelId="{3489338E-425F-40BE-AAF6-7AB56990AF49}">
      <dgm:prSet/>
      <dgm:spPr/>
      <dgm:t>
        <a:bodyPr/>
        <a:lstStyle/>
        <a:p>
          <a:r>
            <a:rPr lang="zh-CN" baseline="0"/>
            <a:t>免费功能：</a:t>
          </a:r>
          <a:r>
            <a:rPr lang="en-US" baseline="0"/>
            <a:t>Text to speech </a:t>
          </a:r>
          <a:r>
            <a:rPr lang="zh-CN" baseline="0"/>
            <a:t>文本转语音</a:t>
          </a:r>
          <a:endParaRPr lang="en-US"/>
        </a:p>
      </dgm:t>
    </dgm:pt>
    <dgm:pt modelId="{399847BA-98C6-40B9-9A01-9D0F366F39F0}" type="parTrans" cxnId="{0F8E3CF1-7820-40B3-9F09-9B16DDBC1171}">
      <dgm:prSet/>
      <dgm:spPr/>
      <dgm:t>
        <a:bodyPr/>
        <a:lstStyle/>
        <a:p>
          <a:endParaRPr lang="en-US"/>
        </a:p>
      </dgm:t>
    </dgm:pt>
    <dgm:pt modelId="{35692541-07C2-457F-A92A-01145192FBAA}" type="sibTrans" cxnId="{0F8E3CF1-7820-40B3-9F09-9B16DDBC1171}">
      <dgm:prSet/>
      <dgm:spPr/>
      <dgm:t>
        <a:bodyPr/>
        <a:lstStyle/>
        <a:p>
          <a:endParaRPr lang="en-US"/>
        </a:p>
      </dgm:t>
    </dgm:pt>
    <dgm:pt modelId="{4D727A1F-9B01-4C71-9E5E-56C182175E1F}">
      <dgm:prSet/>
      <dgm:spPr/>
      <dgm:t>
        <a:bodyPr/>
        <a:lstStyle/>
        <a:p>
          <a:r>
            <a:rPr lang="zh-CN" baseline="0"/>
            <a:t>适用于一语和二语的教学、听力、阅读录音</a:t>
          </a:r>
          <a:endParaRPr lang="en-US"/>
        </a:p>
      </dgm:t>
    </dgm:pt>
    <dgm:pt modelId="{C0537284-CC23-4678-83A7-B7D7A5D79898}" type="parTrans" cxnId="{EAC3AD18-FE9C-450A-B636-4E4C59FD4A4F}">
      <dgm:prSet/>
      <dgm:spPr/>
      <dgm:t>
        <a:bodyPr/>
        <a:lstStyle/>
        <a:p>
          <a:endParaRPr lang="en-US"/>
        </a:p>
      </dgm:t>
    </dgm:pt>
    <dgm:pt modelId="{8EC39C0E-7EF5-47BE-9E0A-98E7230B7A63}" type="sibTrans" cxnId="{EAC3AD18-FE9C-450A-B636-4E4C59FD4A4F}">
      <dgm:prSet/>
      <dgm:spPr/>
      <dgm:t>
        <a:bodyPr/>
        <a:lstStyle/>
        <a:p>
          <a:endParaRPr lang="en-US"/>
        </a:p>
      </dgm:t>
    </dgm:pt>
    <dgm:pt modelId="{684B2C1A-9C4E-4B44-803A-43ECAA131A54}" type="pres">
      <dgm:prSet presAssocID="{6328B9B4-AF4C-4FAC-8320-83B89387DBE3}" presName="root" presStyleCnt="0">
        <dgm:presLayoutVars>
          <dgm:dir/>
          <dgm:resizeHandles val="exact"/>
        </dgm:presLayoutVars>
      </dgm:prSet>
      <dgm:spPr/>
    </dgm:pt>
    <dgm:pt modelId="{A2B0A516-40AC-4487-8288-C4452963B8EB}" type="pres">
      <dgm:prSet presAssocID="{6EEF2CD8-4473-4DA8-B70A-9B8AFFBD85C1}" presName="compNode" presStyleCnt="0"/>
      <dgm:spPr/>
    </dgm:pt>
    <dgm:pt modelId="{BE0B335F-4B05-46A2-9908-59660E7DF9FA}" type="pres">
      <dgm:prSet presAssocID="{6EEF2CD8-4473-4DA8-B70A-9B8AFFBD85C1}" presName="bgRect" presStyleLbl="bgShp" presStyleIdx="0" presStyleCnt="3"/>
      <dgm:spPr/>
    </dgm:pt>
    <dgm:pt modelId="{81D69D96-0EC4-4DB9-93E1-E21E60FC0F26}" type="pres">
      <dgm:prSet presAssocID="{6EEF2CD8-4473-4DA8-B70A-9B8AFFBD85C1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1A442F8E-0D03-4723-B327-F0413A52D883}" type="pres">
      <dgm:prSet presAssocID="{6EEF2CD8-4473-4DA8-B70A-9B8AFFBD85C1}" presName="spaceRect" presStyleCnt="0"/>
      <dgm:spPr/>
    </dgm:pt>
    <dgm:pt modelId="{EAB56237-A99D-4856-ADCD-14229CE009C1}" type="pres">
      <dgm:prSet presAssocID="{6EEF2CD8-4473-4DA8-B70A-9B8AFFBD85C1}" presName="parTx" presStyleLbl="revTx" presStyleIdx="0" presStyleCnt="3">
        <dgm:presLayoutVars>
          <dgm:chMax val="0"/>
          <dgm:chPref val="0"/>
        </dgm:presLayoutVars>
      </dgm:prSet>
      <dgm:spPr/>
    </dgm:pt>
    <dgm:pt modelId="{287D8AB7-18B1-4279-BD0D-70B24CBD6ABD}" type="pres">
      <dgm:prSet presAssocID="{6F66B539-1BC6-4A09-9AD9-4F06A961EFD8}" presName="sibTrans" presStyleCnt="0"/>
      <dgm:spPr/>
    </dgm:pt>
    <dgm:pt modelId="{C3037A79-7265-40C6-84FB-D9A1FBB3AE71}" type="pres">
      <dgm:prSet presAssocID="{3489338E-425F-40BE-AAF6-7AB56990AF49}" presName="compNode" presStyleCnt="0"/>
      <dgm:spPr/>
    </dgm:pt>
    <dgm:pt modelId="{F5145922-4A39-4047-AB64-36022B45F8BC}" type="pres">
      <dgm:prSet presAssocID="{3489338E-425F-40BE-AAF6-7AB56990AF49}" presName="bgRect" presStyleLbl="bgShp" presStyleIdx="1" presStyleCnt="3"/>
      <dgm:spPr/>
    </dgm:pt>
    <dgm:pt modelId="{E1236B4F-3645-4608-81F5-C68E364A8248}" type="pres">
      <dgm:prSet presAssocID="{3489338E-425F-40BE-AAF6-7AB56990AF49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0166DA01-2FBC-4FA9-9833-E33FFBDDBF56}" type="pres">
      <dgm:prSet presAssocID="{3489338E-425F-40BE-AAF6-7AB56990AF49}" presName="spaceRect" presStyleCnt="0"/>
      <dgm:spPr/>
    </dgm:pt>
    <dgm:pt modelId="{FE0981B7-46F2-4415-8768-94545841B723}" type="pres">
      <dgm:prSet presAssocID="{3489338E-425F-40BE-AAF6-7AB56990AF49}" presName="parTx" presStyleLbl="revTx" presStyleIdx="1" presStyleCnt="3">
        <dgm:presLayoutVars>
          <dgm:chMax val="0"/>
          <dgm:chPref val="0"/>
        </dgm:presLayoutVars>
      </dgm:prSet>
      <dgm:spPr/>
    </dgm:pt>
    <dgm:pt modelId="{DC95A68A-68F0-48DA-A15C-57D7F439D7A9}" type="pres">
      <dgm:prSet presAssocID="{35692541-07C2-457F-A92A-01145192FBAA}" presName="sibTrans" presStyleCnt="0"/>
      <dgm:spPr/>
    </dgm:pt>
    <dgm:pt modelId="{553BA4E3-BFEF-4092-8FFE-FFF0A1E0F358}" type="pres">
      <dgm:prSet presAssocID="{4D727A1F-9B01-4C71-9E5E-56C182175E1F}" presName="compNode" presStyleCnt="0"/>
      <dgm:spPr/>
    </dgm:pt>
    <dgm:pt modelId="{C230040E-26E8-4F5E-8C57-62DD4673EF3A}" type="pres">
      <dgm:prSet presAssocID="{4D727A1F-9B01-4C71-9E5E-56C182175E1F}" presName="bgRect" presStyleLbl="bgShp" presStyleIdx="2" presStyleCnt="3"/>
      <dgm:spPr/>
    </dgm:pt>
    <dgm:pt modelId="{BB46897F-7F8E-4EBE-ADEB-F07DCB2CFE1F}" type="pres">
      <dgm:prSet presAssocID="{4D727A1F-9B01-4C71-9E5E-56C182175E1F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s"/>
        </a:ext>
      </dgm:extLst>
    </dgm:pt>
    <dgm:pt modelId="{B318AEFC-107F-403D-BE0A-4781D3C0E707}" type="pres">
      <dgm:prSet presAssocID="{4D727A1F-9B01-4C71-9E5E-56C182175E1F}" presName="spaceRect" presStyleCnt="0"/>
      <dgm:spPr/>
    </dgm:pt>
    <dgm:pt modelId="{0B31F0A3-C701-47CD-AE4D-7F53403503DC}" type="pres">
      <dgm:prSet presAssocID="{4D727A1F-9B01-4C71-9E5E-56C182175E1F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4599913-9B08-40EA-9D95-687F02C9EA59}" type="presOf" srcId="{4D727A1F-9B01-4C71-9E5E-56C182175E1F}" destId="{0B31F0A3-C701-47CD-AE4D-7F53403503DC}" srcOrd="0" destOrd="0" presId="urn:microsoft.com/office/officeart/2018/2/layout/IconVerticalSolidList"/>
    <dgm:cxn modelId="{EAC3AD18-FE9C-450A-B636-4E4C59FD4A4F}" srcId="{6328B9B4-AF4C-4FAC-8320-83B89387DBE3}" destId="{4D727A1F-9B01-4C71-9E5E-56C182175E1F}" srcOrd="2" destOrd="0" parTransId="{C0537284-CC23-4678-83A7-B7D7A5D79898}" sibTransId="{8EC39C0E-7EF5-47BE-9E0A-98E7230B7A63}"/>
    <dgm:cxn modelId="{ACFE2328-CDD2-4369-940C-28DDE9C5D1FA}" type="presOf" srcId="{6EEF2CD8-4473-4DA8-B70A-9B8AFFBD85C1}" destId="{EAB56237-A99D-4856-ADCD-14229CE009C1}" srcOrd="0" destOrd="0" presId="urn:microsoft.com/office/officeart/2018/2/layout/IconVerticalSolidList"/>
    <dgm:cxn modelId="{B8F29F63-D768-4C8A-95AF-B0D7D12D0C05}" srcId="{6328B9B4-AF4C-4FAC-8320-83B89387DBE3}" destId="{6EEF2CD8-4473-4DA8-B70A-9B8AFFBD85C1}" srcOrd="0" destOrd="0" parTransId="{5383EB7B-0706-47EE-BE59-66F5335FA647}" sibTransId="{6F66B539-1BC6-4A09-9AD9-4F06A961EFD8}"/>
    <dgm:cxn modelId="{4A78777F-F254-4EC3-9A23-A259E954FA95}" type="presOf" srcId="{6328B9B4-AF4C-4FAC-8320-83B89387DBE3}" destId="{684B2C1A-9C4E-4B44-803A-43ECAA131A54}" srcOrd="0" destOrd="0" presId="urn:microsoft.com/office/officeart/2018/2/layout/IconVerticalSolidList"/>
    <dgm:cxn modelId="{009991D9-F38B-4FB2-9BDE-C38CBE872FBD}" type="presOf" srcId="{3489338E-425F-40BE-AAF6-7AB56990AF49}" destId="{FE0981B7-46F2-4415-8768-94545841B723}" srcOrd="0" destOrd="0" presId="urn:microsoft.com/office/officeart/2018/2/layout/IconVerticalSolidList"/>
    <dgm:cxn modelId="{0F8E3CF1-7820-40B3-9F09-9B16DDBC1171}" srcId="{6328B9B4-AF4C-4FAC-8320-83B89387DBE3}" destId="{3489338E-425F-40BE-AAF6-7AB56990AF49}" srcOrd="1" destOrd="0" parTransId="{399847BA-98C6-40B9-9A01-9D0F366F39F0}" sibTransId="{35692541-07C2-457F-A92A-01145192FBAA}"/>
    <dgm:cxn modelId="{5C70F3F9-57AF-4AAC-B18D-EF6DBDFC7C78}" type="presParOf" srcId="{684B2C1A-9C4E-4B44-803A-43ECAA131A54}" destId="{A2B0A516-40AC-4487-8288-C4452963B8EB}" srcOrd="0" destOrd="0" presId="urn:microsoft.com/office/officeart/2018/2/layout/IconVerticalSolidList"/>
    <dgm:cxn modelId="{A942B8B1-601A-43BA-8B6A-A67A97888661}" type="presParOf" srcId="{A2B0A516-40AC-4487-8288-C4452963B8EB}" destId="{BE0B335F-4B05-46A2-9908-59660E7DF9FA}" srcOrd="0" destOrd="0" presId="urn:microsoft.com/office/officeart/2018/2/layout/IconVerticalSolidList"/>
    <dgm:cxn modelId="{818EAA8B-E6A3-491E-A991-11F13CEF9E12}" type="presParOf" srcId="{A2B0A516-40AC-4487-8288-C4452963B8EB}" destId="{81D69D96-0EC4-4DB9-93E1-E21E60FC0F26}" srcOrd="1" destOrd="0" presId="urn:microsoft.com/office/officeart/2018/2/layout/IconVerticalSolidList"/>
    <dgm:cxn modelId="{F4BF91FB-A77A-4231-8102-297547AFA4DB}" type="presParOf" srcId="{A2B0A516-40AC-4487-8288-C4452963B8EB}" destId="{1A442F8E-0D03-4723-B327-F0413A52D883}" srcOrd="2" destOrd="0" presId="urn:microsoft.com/office/officeart/2018/2/layout/IconVerticalSolidList"/>
    <dgm:cxn modelId="{6ABED720-6BFC-4AA2-B67E-DE708661DE36}" type="presParOf" srcId="{A2B0A516-40AC-4487-8288-C4452963B8EB}" destId="{EAB56237-A99D-4856-ADCD-14229CE009C1}" srcOrd="3" destOrd="0" presId="urn:microsoft.com/office/officeart/2018/2/layout/IconVerticalSolidList"/>
    <dgm:cxn modelId="{F4C0D2F8-C09A-4923-9C11-91342A9CEA5E}" type="presParOf" srcId="{684B2C1A-9C4E-4B44-803A-43ECAA131A54}" destId="{287D8AB7-18B1-4279-BD0D-70B24CBD6ABD}" srcOrd="1" destOrd="0" presId="urn:microsoft.com/office/officeart/2018/2/layout/IconVerticalSolidList"/>
    <dgm:cxn modelId="{90F48026-F020-448A-AFA8-D18752802F21}" type="presParOf" srcId="{684B2C1A-9C4E-4B44-803A-43ECAA131A54}" destId="{C3037A79-7265-40C6-84FB-D9A1FBB3AE71}" srcOrd="2" destOrd="0" presId="urn:microsoft.com/office/officeart/2018/2/layout/IconVerticalSolidList"/>
    <dgm:cxn modelId="{67A131A0-0D3F-4549-824D-DC0B1F5EDFFC}" type="presParOf" srcId="{C3037A79-7265-40C6-84FB-D9A1FBB3AE71}" destId="{F5145922-4A39-4047-AB64-36022B45F8BC}" srcOrd="0" destOrd="0" presId="urn:microsoft.com/office/officeart/2018/2/layout/IconVerticalSolidList"/>
    <dgm:cxn modelId="{AAF6DE22-FAAA-491D-A3F0-FC4BAF271C1F}" type="presParOf" srcId="{C3037A79-7265-40C6-84FB-D9A1FBB3AE71}" destId="{E1236B4F-3645-4608-81F5-C68E364A8248}" srcOrd="1" destOrd="0" presId="urn:microsoft.com/office/officeart/2018/2/layout/IconVerticalSolidList"/>
    <dgm:cxn modelId="{40325926-1D32-42C3-A876-ECA974C9AD0C}" type="presParOf" srcId="{C3037A79-7265-40C6-84FB-D9A1FBB3AE71}" destId="{0166DA01-2FBC-4FA9-9833-E33FFBDDBF56}" srcOrd="2" destOrd="0" presId="urn:microsoft.com/office/officeart/2018/2/layout/IconVerticalSolidList"/>
    <dgm:cxn modelId="{D97F25EF-245E-4368-AAC6-B5A49A2AAC6A}" type="presParOf" srcId="{C3037A79-7265-40C6-84FB-D9A1FBB3AE71}" destId="{FE0981B7-46F2-4415-8768-94545841B723}" srcOrd="3" destOrd="0" presId="urn:microsoft.com/office/officeart/2018/2/layout/IconVerticalSolidList"/>
    <dgm:cxn modelId="{B458732F-0076-4790-A402-A49197F45B6F}" type="presParOf" srcId="{684B2C1A-9C4E-4B44-803A-43ECAA131A54}" destId="{DC95A68A-68F0-48DA-A15C-57D7F439D7A9}" srcOrd="3" destOrd="0" presId="urn:microsoft.com/office/officeart/2018/2/layout/IconVerticalSolidList"/>
    <dgm:cxn modelId="{9EA2BE15-3C63-4813-9E93-E3487CB79103}" type="presParOf" srcId="{684B2C1A-9C4E-4B44-803A-43ECAA131A54}" destId="{553BA4E3-BFEF-4092-8FFE-FFF0A1E0F358}" srcOrd="4" destOrd="0" presId="urn:microsoft.com/office/officeart/2018/2/layout/IconVerticalSolidList"/>
    <dgm:cxn modelId="{151E9516-8F8F-4384-8E7E-6FD2286441C3}" type="presParOf" srcId="{553BA4E3-BFEF-4092-8FFE-FFF0A1E0F358}" destId="{C230040E-26E8-4F5E-8C57-62DD4673EF3A}" srcOrd="0" destOrd="0" presId="urn:microsoft.com/office/officeart/2018/2/layout/IconVerticalSolidList"/>
    <dgm:cxn modelId="{46485B39-C7CA-4021-9E31-500E00484417}" type="presParOf" srcId="{553BA4E3-BFEF-4092-8FFE-FFF0A1E0F358}" destId="{BB46897F-7F8E-4EBE-ADEB-F07DCB2CFE1F}" srcOrd="1" destOrd="0" presId="urn:microsoft.com/office/officeart/2018/2/layout/IconVerticalSolidList"/>
    <dgm:cxn modelId="{5B257F9B-AF3A-4C9D-8625-1BBB39C28AE3}" type="presParOf" srcId="{553BA4E3-BFEF-4092-8FFE-FFF0A1E0F358}" destId="{B318AEFC-107F-403D-BE0A-4781D3C0E707}" srcOrd="2" destOrd="0" presId="urn:microsoft.com/office/officeart/2018/2/layout/IconVerticalSolidList"/>
    <dgm:cxn modelId="{7304DF32-D94F-49D9-852E-DD15826684CE}" type="presParOf" srcId="{553BA4E3-BFEF-4092-8FFE-FFF0A1E0F358}" destId="{0B31F0A3-C701-47CD-AE4D-7F53403503D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939AB0-91BB-4A15-AE2D-614D73681E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90AC5-D8AB-4AA5-99A1-F9C16684B037}">
      <dgm:prSet/>
      <dgm:spPr/>
      <dgm:t>
        <a:bodyPr/>
        <a:lstStyle/>
        <a:p>
          <a:r>
            <a:rPr lang="zh-CN" dirty="0"/>
            <a:t>利：便于</a:t>
          </a:r>
          <a:r>
            <a:rPr lang="en-AU" dirty="0"/>
            <a:t>12</a:t>
          </a:r>
          <a:r>
            <a:rPr lang="zh-CN" dirty="0"/>
            <a:t>年级</a:t>
          </a:r>
          <a:r>
            <a:rPr lang="en-AU" dirty="0"/>
            <a:t>FL</a:t>
          </a:r>
          <a:r>
            <a:rPr lang="zh-CN" dirty="0"/>
            <a:t>的口语准备</a:t>
          </a:r>
          <a:r>
            <a:rPr lang="zh-CN" altLang="en-US" dirty="0"/>
            <a:t>或教师备课</a:t>
          </a:r>
          <a:endParaRPr lang="en-US" dirty="0"/>
        </a:p>
      </dgm:t>
    </dgm:pt>
    <dgm:pt modelId="{2C9E12E7-D6DD-4789-84E4-F1F1E35870D6}" type="parTrans" cxnId="{9D6B97B7-81BC-42AF-A5F9-62504796A1B8}">
      <dgm:prSet/>
      <dgm:spPr/>
      <dgm:t>
        <a:bodyPr/>
        <a:lstStyle/>
        <a:p>
          <a:endParaRPr lang="en-US"/>
        </a:p>
      </dgm:t>
    </dgm:pt>
    <dgm:pt modelId="{5988A4EC-F081-440E-8ACD-C8D94D3D04F4}" type="sibTrans" cxnId="{9D6B97B7-81BC-42AF-A5F9-62504796A1B8}">
      <dgm:prSet/>
      <dgm:spPr/>
      <dgm:t>
        <a:bodyPr/>
        <a:lstStyle/>
        <a:p>
          <a:endParaRPr lang="en-US"/>
        </a:p>
      </dgm:t>
    </dgm:pt>
    <dgm:pt modelId="{DCCE4534-99DA-431A-AC86-6BEEECFFE4CF}">
      <dgm:prSet/>
      <dgm:spPr/>
      <dgm:t>
        <a:bodyPr/>
        <a:lstStyle/>
        <a:p>
          <a:r>
            <a:rPr lang="zh-CN" dirty="0"/>
            <a:t>弊：有关中国传统文化的问题</a:t>
          </a:r>
          <a:r>
            <a:rPr lang="zh-CN" altLang="en-US" dirty="0"/>
            <a:t>的</a:t>
          </a:r>
          <a:r>
            <a:rPr lang="zh-CN" dirty="0"/>
            <a:t>不靠谱</a:t>
          </a:r>
          <a:r>
            <a:rPr lang="zh-CN" altLang="en-US" dirty="0"/>
            <a:t>性</a:t>
          </a:r>
          <a:endParaRPr lang="en-US" dirty="0"/>
        </a:p>
      </dgm:t>
    </dgm:pt>
    <dgm:pt modelId="{2B353D3B-1341-4F63-805E-B868F3E228C9}" type="parTrans" cxnId="{EC21A127-2C95-40F5-AB83-C21DC20E4C84}">
      <dgm:prSet/>
      <dgm:spPr/>
      <dgm:t>
        <a:bodyPr/>
        <a:lstStyle/>
        <a:p>
          <a:endParaRPr lang="en-US"/>
        </a:p>
      </dgm:t>
    </dgm:pt>
    <dgm:pt modelId="{3CFE6C88-6C5E-4A42-BC4C-C85C73A661E8}" type="sibTrans" cxnId="{EC21A127-2C95-40F5-AB83-C21DC20E4C84}">
      <dgm:prSet/>
      <dgm:spPr/>
      <dgm:t>
        <a:bodyPr/>
        <a:lstStyle/>
        <a:p>
          <a:endParaRPr lang="en-US"/>
        </a:p>
      </dgm:t>
    </dgm:pt>
    <dgm:pt modelId="{87DDC872-AB3C-4E55-9F4A-743EEC5B74AC}">
      <dgm:prSet/>
      <dgm:spPr/>
      <dgm:t>
        <a:bodyPr/>
        <a:lstStyle/>
        <a:p>
          <a:r>
            <a:rPr lang="en-US" dirty="0"/>
            <a:t>Report</a:t>
          </a:r>
          <a:r>
            <a:rPr lang="zh-CN" dirty="0"/>
            <a:t>：如何运用</a:t>
          </a:r>
          <a:r>
            <a:rPr lang="en-US" dirty="0"/>
            <a:t>ChatGPT</a:t>
          </a:r>
          <a:r>
            <a:rPr lang="zh-CN" dirty="0"/>
            <a:t>写</a:t>
          </a:r>
          <a:r>
            <a:rPr lang="en-US" dirty="0"/>
            <a:t>report</a:t>
          </a:r>
        </a:p>
      </dgm:t>
    </dgm:pt>
    <dgm:pt modelId="{99C472C7-DD43-473A-8559-4F4EBCFD4750}" type="parTrans" cxnId="{C7B09EE6-043C-43D4-BA14-85F48BDBFB9E}">
      <dgm:prSet/>
      <dgm:spPr/>
      <dgm:t>
        <a:bodyPr/>
        <a:lstStyle/>
        <a:p>
          <a:endParaRPr lang="en-US"/>
        </a:p>
      </dgm:t>
    </dgm:pt>
    <dgm:pt modelId="{044EDD28-FC8C-47BD-9473-4F83234E96D6}" type="sibTrans" cxnId="{C7B09EE6-043C-43D4-BA14-85F48BDBFB9E}">
      <dgm:prSet/>
      <dgm:spPr/>
      <dgm:t>
        <a:bodyPr/>
        <a:lstStyle/>
        <a:p>
          <a:endParaRPr lang="en-US"/>
        </a:p>
      </dgm:t>
    </dgm:pt>
    <dgm:pt modelId="{AEA463D9-5339-4AA5-B5E3-EA6E44DCB46F}" type="pres">
      <dgm:prSet presAssocID="{A9939AB0-91BB-4A15-AE2D-614D73681E64}" presName="linear" presStyleCnt="0">
        <dgm:presLayoutVars>
          <dgm:animLvl val="lvl"/>
          <dgm:resizeHandles val="exact"/>
        </dgm:presLayoutVars>
      </dgm:prSet>
      <dgm:spPr/>
    </dgm:pt>
    <dgm:pt modelId="{1911FA84-994F-4412-A6FB-5FE1E57B3CF6}" type="pres">
      <dgm:prSet presAssocID="{01C90AC5-D8AB-4AA5-99A1-F9C16684B0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95AE8C4-B0E4-4A42-A085-59473AFB94B5}" type="pres">
      <dgm:prSet presAssocID="{5988A4EC-F081-440E-8ACD-C8D94D3D04F4}" presName="spacer" presStyleCnt="0"/>
      <dgm:spPr/>
    </dgm:pt>
    <dgm:pt modelId="{6059F0C2-2C8B-4528-9CBA-235010316385}" type="pres">
      <dgm:prSet presAssocID="{DCCE4534-99DA-431A-AC86-6BEEECFFE4C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88E13FE-EE6F-4737-8A33-B2FFC2A8C033}" type="pres">
      <dgm:prSet presAssocID="{3CFE6C88-6C5E-4A42-BC4C-C85C73A661E8}" presName="spacer" presStyleCnt="0"/>
      <dgm:spPr/>
    </dgm:pt>
    <dgm:pt modelId="{6C3D5373-E105-41DF-8BAD-0363AB3BF9ED}" type="pres">
      <dgm:prSet presAssocID="{87DDC872-AB3C-4E55-9F4A-743EEC5B74A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C21A127-2C95-40F5-AB83-C21DC20E4C84}" srcId="{A9939AB0-91BB-4A15-AE2D-614D73681E64}" destId="{DCCE4534-99DA-431A-AC86-6BEEECFFE4CF}" srcOrd="1" destOrd="0" parTransId="{2B353D3B-1341-4F63-805E-B868F3E228C9}" sibTransId="{3CFE6C88-6C5E-4A42-BC4C-C85C73A661E8}"/>
    <dgm:cxn modelId="{A6337C9A-9BDA-42AB-B9C8-FB091CAD9D7E}" type="presOf" srcId="{DCCE4534-99DA-431A-AC86-6BEEECFFE4CF}" destId="{6059F0C2-2C8B-4528-9CBA-235010316385}" srcOrd="0" destOrd="0" presId="urn:microsoft.com/office/officeart/2005/8/layout/vList2"/>
    <dgm:cxn modelId="{ABC0809A-2F71-4580-B3B5-B97235F2E652}" type="presOf" srcId="{01C90AC5-D8AB-4AA5-99A1-F9C16684B037}" destId="{1911FA84-994F-4412-A6FB-5FE1E57B3CF6}" srcOrd="0" destOrd="0" presId="urn:microsoft.com/office/officeart/2005/8/layout/vList2"/>
    <dgm:cxn modelId="{9D6B97B7-81BC-42AF-A5F9-62504796A1B8}" srcId="{A9939AB0-91BB-4A15-AE2D-614D73681E64}" destId="{01C90AC5-D8AB-4AA5-99A1-F9C16684B037}" srcOrd="0" destOrd="0" parTransId="{2C9E12E7-D6DD-4789-84E4-F1F1E35870D6}" sibTransId="{5988A4EC-F081-440E-8ACD-C8D94D3D04F4}"/>
    <dgm:cxn modelId="{D33F13CB-D426-48F8-A308-7FF679A55EAC}" type="presOf" srcId="{87DDC872-AB3C-4E55-9F4A-743EEC5B74AC}" destId="{6C3D5373-E105-41DF-8BAD-0363AB3BF9ED}" srcOrd="0" destOrd="0" presId="urn:microsoft.com/office/officeart/2005/8/layout/vList2"/>
    <dgm:cxn modelId="{C7B09EE6-043C-43D4-BA14-85F48BDBFB9E}" srcId="{A9939AB0-91BB-4A15-AE2D-614D73681E64}" destId="{87DDC872-AB3C-4E55-9F4A-743EEC5B74AC}" srcOrd="2" destOrd="0" parTransId="{99C472C7-DD43-473A-8559-4F4EBCFD4750}" sibTransId="{044EDD28-FC8C-47BD-9473-4F83234E96D6}"/>
    <dgm:cxn modelId="{D667A0EB-E9D2-4C2A-A7EF-425FB31DBD8A}" type="presOf" srcId="{A9939AB0-91BB-4A15-AE2D-614D73681E64}" destId="{AEA463D9-5339-4AA5-B5E3-EA6E44DCB46F}" srcOrd="0" destOrd="0" presId="urn:microsoft.com/office/officeart/2005/8/layout/vList2"/>
    <dgm:cxn modelId="{E6D9DAC8-783D-4174-88FD-D37525254426}" type="presParOf" srcId="{AEA463D9-5339-4AA5-B5E3-EA6E44DCB46F}" destId="{1911FA84-994F-4412-A6FB-5FE1E57B3CF6}" srcOrd="0" destOrd="0" presId="urn:microsoft.com/office/officeart/2005/8/layout/vList2"/>
    <dgm:cxn modelId="{AECD0E4A-956C-4A22-99C8-D9100B19322A}" type="presParOf" srcId="{AEA463D9-5339-4AA5-B5E3-EA6E44DCB46F}" destId="{095AE8C4-B0E4-4A42-A085-59473AFB94B5}" srcOrd="1" destOrd="0" presId="urn:microsoft.com/office/officeart/2005/8/layout/vList2"/>
    <dgm:cxn modelId="{1ABA28B5-0D3A-4DE7-8438-5A3330F90FD8}" type="presParOf" srcId="{AEA463D9-5339-4AA5-B5E3-EA6E44DCB46F}" destId="{6059F0C2-2C8B-4528-9CBA-235010316385}" srcOrd="2" destOrd="0" presId="urn:microsoft.com/office/officeart/2005/8/layout/vList2"/>
    <dgm:cxn modelId="{EEFCAF00-E78A-4354-8951-D3F4A2C5179E}" type="presParOf" srcId="{AEA463D9-5339-4AA5-B5E3-EA6E44DCB46F}" destId="{F88E13FE-EE6F-4737-8A33-B2FFC2A8C033}" srcOrd="3" destOrd="0" presId="urn:microsoft.com/office/officeart/2005/8/layout/vList2"/>
    <dgm:cxn modelId="{30967E11-F3CE-4439-8F4B-4084C7379562}" type="presParOf" srcId="{AEA463D9-5339-4AA5-B5E3-EA6E44DCB46F}" destId="{6C3D5373-E105-41DF-8BAD-0363AB3BF9E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B335F-4B05-46A2-9908-59660E7DF9FA}">
      <dsp:nvSpPr>
        <dsp:cNvPr id="0" name=""/>
        <dsp:cNvSpPr/>
      </dsp:nvSpPr>
      <dsp:spPr>
        <a:xfrm>
          <a:off x="0" y="562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D69D96-0EC4-4DB9-93E1-E21E60FC0F26}">
      <dsp:nvSpPr>
        <dsp:cNvPr id="0" name=""/>
        <dsp:cNvSpPr/>
      </dsp:nvSpPr>
      <dsp:spPr>
        <a:xfrm>
          <a:off x="398072" y="296649"/>
          <a:ext cx="723768" cy="72376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B56237-A99D-4856-ADCD-14229CE009C1}">
      <dsp:nvSpPr>
        <dsp:cNvPr id="0" name=""/>
        <dsp:cNvSpPr/>
      </dsp:nvSpPr>
      <dsp:spPr>
        <a:xfrm>
          <a:off x="1519914" y="562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 baseline="0">
              <a:hlinkClick xmlns:r="http://schemas.openxmlformats.org/officeDocument/2006/relationships" r:id="rId3"/>
            </a:rPr>
            <a:t>https://azure.microsoft.com/en-au</a:t>
          </a:r>
          <a:r>
            <a:rPr lang="en-AU" sz="2500" kern="1200" baseline="0"/>
            <a:t> </a:t>
          </a:r>
          <a:endParaRPr lang="en-US" sz="2500" kern="1200"/>
        </a:p>
      </dsp:txBody>
      <dsp:txXfrm>
        <a:off x="1519914" y="562"/>
        <a:ext cx="5163460" cy="1315942"/>
      </dsp:txXfrm>
    </dsp:sp>
    <dsp:sp modelId="{F5145922-4A39-4047-AB64-36022B45F8BC}">
      <dsp:nvSpPr>
        <dsp:cNvPr id="0" name=""/>
        <dsp:cNvSpPr/>
      </dsp:nvSpPr>
      <dsp:spPr>
        <a:xfrm>
          <a:off x="0" y="1645491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236B4F-3645-4608-81F5-C68E364A8248}">
      <dsp:nvSpPr>
        <dsp:cNvPr id="0" name=""/>
        <dsp:cNvSpPr/>
      </dsp:nvSpPr>
      <dsp:spPr>
        <a:xfrm>
          <a:off x="398072" y="1941578"/>
          <a:ext cx="723768" cy="72376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81B7-46F2-4415-8768-94545841B723}">
      <dsp:nvSpPr>
        <dsp:cNvPr id="0" name=""/>
        <dsp:cNvSpPr/>
      </dsp:nvSpPr>
      <dsp:spPr>
        <a:xfrm>
          <a:off x="1519914" y="1645491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baseline="0"/>
            <a:t>免费功能：</a:t>
          </a:r>
          <a:r>
            <a:rPr lang="en-US" sz="2500" kern="1200" baseline="0"/>
            <a:t>Text to speech </a:t>
          </a:r>
          <a:r>
            <a:rPr lang="zh-CN" sz="2500" kern="1200" baseline="0"/>
            <a:t>文本转语音</a:t>
          </a:r>
          <a:endParaRPr lang="en-US" sz="2500" kern="1200"/>
        </a:p>
      </dsp:txBody>
      <dsp:txXfrm>
        <a:off x="1519914" y="1645491"/>
        <a:ext cx="5163460" cy="1315942"/>
      </dsp:txXfrm>
    </dsp:sp>
    <dsp:sp modelId="{C230040E-26E8-4F5E-8C57-62DD4673EF3A}">
      <dsp:nvSpPr>
        <dsp:cNvPr id="0" name=""/>
        <dsp:cNvSpPr/>
      </dsp:nvSpPr>
      <dsp:spPr>
        <a:xfrm>
          <a:off x="0" y="3290419"/>
          <a:ext cx="6683374" cy="131594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6897F-7F8E-4EBE-ADEB-F07DCB2CFE1F}">
      <dsp:nvSpPr>
        <dsp:cNvPr id="0" name=""/>
        <dsp:cNvSpPr/>
      </dsp:nvSpPr>
      <dsp:spPr>
        <a:xfrm>
          <a:off x="398072" y="3586506"/>
          <a:ext cx="723768" cy="723768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31F0A3-C701-47CD-AE4D-7F53403503DC}">
      <dsp:nvSpPr>
        <dsp:cNvPr id="0" name=""/>
        <dsp:cNvSpPr/>
      </dsp:nvSpPr>
      <dsp:spPr>
        <a:xfrm>
          <a:off x="1519914" y="3290419"/>
          <a:ext cx="5163460" cy="13159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271" tIns="139271" rIns="139271" bIns="13927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500" kern="1200" baseline="0"/>
            <a:t>适用于一语和二语的教学、听力、阅读录音</a:t>
          </a:r>
          <a:endParaRPr lang="en-US" sz="2500" kern="1200"/>
        </a:p>
      </dsp:txBody>
      <dsp:txXfrm>
        <a:off x="1519914" y="3290419"/>
        <a:ext cx="5163460" cy="13159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1FA84-994F-4412-A6FB-5FE1E57B3CF6}">
      <dsp:nvSpPr>
        <dsp:cNvPr id="0" name=""/>
        <dsp:cNvSpPr/>
      </dsp:nvSpPr>
      <dsp:spPr>
        <a:xfrm>
          <a:off x="0" y="6328"/>
          <a:ext cx="10363826" cy="105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kern="1200" dirty="0"/>
            <a:t>利：便于</a:t>
          </a:r>
          <a:r>
            <a:rPr lang="en-AU" sz="4200" kern="1200" dirty="0"/>
            <a:t>12</a:t>
          </a:r>
          <a:r>
            <a:rPr lang="zh-CN" sz="4200" kern="1200" dirty="0"/>
            <a:t>年级</a:t>
          </a:r>
          <a:r>
            <a:rPr lang="en-AU" sz="4200" kern="1200" dirty="0"/>
            <a:t>FL</a:t>
          </a:r>
          <a:r>
            <a:rPr lang="zh-CN" sz="4200" kern="1200" dirty="0"/>
            <a:t>的口语准备</a:t>
          </a:r>
          <a:r>
            <a:rPr lang="zh-CN" altLang="en-US" sz="4200" kern="1200" dirty="0"/>
            <a:t>或教师备课</a:t>
          </a:r>
          <a:endParaRPr lang="en-US" sz="4200" kern="1200" dirty="0"/>
        </a:p>
      </dsp:txBody>
      <dsp:txXfrm>
        <a:off x="51575" y="57903"/>
        <a:ext cx="10260676" cy="953360"/>
      </dsp:txXfrm>
    </dsp:sp>
    <dsp:sp modelId="{6059F0C2-2C8B-4528-9CBA-235010316385}">
      <dsp:nvSpPr>
        <dsp:cNvPr id="0" name=""/>
        <dsp:cNvSpPr/>
      </dsp:nvSpPr>
      <dsp:spPr>
        <a:xfrm>
          <a:off x="0" y="1183798"/>
          <a:ext cx="10363826" cy="105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4200" kern="1200" dirty="0"/>
            <a:t>弊：有关中国传统文化的问题</a:t>
          </a:r>
          <a:r>
            <a:rPr lang="zh-CN" altLang="en-US" sz="4200" kern="1200" dirty="0"/>
            <a:t>的</a:t>
          </a:r>
          <a:r>
            <a:rPr lang="zh-CN" sz="4200" kern="1200" dirty="0"/>
            <a:t>不靠谱</a:t>
          </a:r>
          <a:r>
            <a:rPr lang="zh-CN" altLang="en-US" sz="4200" kern="1200" dirty="0"/>
            <a:t>性</a:t>
          </a:r>
          <a:endParaRPr lang="en-US" sz="4200" kern="1200" dirty="0"/>
        </a:p>
      </dsp:txBody>
      <dsp:txXfrm>
        <a:off x="51575" y="1235373"/>
        <a:ext cx="10260676" cy="953360"/>
      </dsp:txXfrm>
    </dsp:sp>
    <dsp:sp modelId="{6C3D5373-E105-41DF-8BAD-0363AB3BF9ED}">
      <dsp:nvSpPr>
        <dsp:cNvPr id="0" name=""/>
        <dsp:cNvSpPr/>
      </dsp:nvSpPr>
      <dsp:spPr>
        <a:xfrm>
          <a:off x="0" y="2361268"/>
          <a:ext cx="10363826" cy="10565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 dirty="0"/>
            <a:t>Report</a:t>
          </a:r>
          <a:r>
            <a:rPr lang="zh-CN" sz="4200" kern="1200" dirty="0"/>
            <a:t>：如何运用</a:t>
          </a:r>
          <a:r>
            <a:rPr lang="en-US" sz="4200" kern="1200" dirty="0"/>
            <a:t>ChatGPT</a:t>
          </a:r>
          <a:r>
            <a:rPr lang="zh-CN" sz="4200" kern="1200" dirty="0"/>
            <a:t>写</a:t>
          </a:r>
          <a:r>
            <a:rPr lang="en-US" sz="4200" kern="1200" dirty="0"/>
            <a:t>report</a:t>
          </a:r>
        </a:p>
      </dsp:txBody>
      <dsp:txXfrm>
        <a:off x="51575" y="2412843"/>
        <a:ext cx="10260676" cy="953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37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67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1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39706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3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37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062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98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03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25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0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6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82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24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8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877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3/25/24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7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://demilu.com.a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C627CB9-AECD-41DE-84E9-2A4715D30D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98696563-D54B-4D4B-A776-AF4D907DA5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Wavy 3D art">
            <a:extLst>
              <a:ext uri="{FF2B5EF4-FFF2-40B4-BE49-F238E27FC236}">
                <a16:creationId xmlns:a16="http://schemas.microsoft.com/office/drawing/2014/main" id="{249690D4-1DAF-6A47-934A-5799ED113D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25000"/>
          </a:blip>
          <a:srcRect t="12643" b="14777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650CB7-77AF-4F12-B1CA-C32A3CF41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7FF192-C2B5-CC5D-8093-448B9C9088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>
            <a:normAutofit/>
          </a:bodyPr>
          <a:lstStyle/>
          <a:p>
            <a:r>
              <a:rPr lang="en-US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AI integrated in secondary Chinese teaching and reporting </a:t>
            </a:r>
            <a:endParaRPr lang="en-A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DCEDA-1195-2495-E99E-F656048CC3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Demi Lu</a:t>
            </a:r>
            <a:endParaRPr lang="en-A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7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F02843-45E8-4403-8955-54CA98A197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C349214-DD18-4CC5-BBAC-F9C216BE7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3A686D-6054-0067-4602-A98FFE232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74" y="1314450"/>
            <a:ext cx="2844002" cy="3680244"/>
          </a:xfrm>
        </p:spPr>
        <p:txBody>
          <a:bodyPr>
            <a:normAutofit/>
          </a:bodyPr>
          <a:lstStyle/>
          <a:p>
            <a:pPr algn="l"/>
            <a:r>
              <a:rPr lang="en-AU" sz="4400"/>
              <a:t>Azure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505542F-438B-4C62-B13A-916C7F79E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54908BF-145E-4BE2-A6F0-0A46456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509E036-371B-CC7D-53F5-DBD7FE5CAE0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044447350"/>
              </p:ext>
            </p:extLst>
          </p:nvPr>
        </p:nvGraphicFramePr>
        <p:xfrm>
          <a:off x="4594225" y="889000"/>
          <a:ext cx="6683375" cy="460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1574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7A2F73D4-CD93-13F2-46AE-926D0B38CED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123" y="777240"/>
            <a:ext cx="9114235" cy="5303519"/>
          </a:xfrm>
        </p:spPr>
      </p:pic>
    </p:spTree>
    <p:extLst>
      <p:ext uri="{BB962C8B-B14F-4D97-AF65-F5344CB8AC3E}">
        <p14:creationId xmlns:p14="http://schemas.microsoft.com/office/powerpoint/2010/main" val="836489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955C3D1C-F228-46E6-C73C-414BD7858F0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46" y="782320"/>
            <a:ext cx="10336387" cy="5455919"/>
          </a:xfrm>
        </p:spPr>
      </p:pic>
    </p:spTree>
    <p:extLst>
      <p:ext uri="{BB962C8B-B14F-4D97-AF65-F5344CB8AC3E}">
        <p14:creationId xmlns:p14="http://schemas.microsoft.com/office/powerpoint/2010/main" val="618011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3D7D8-9B6C-7595-7ED8-323616FB0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使用</a:t>
            </a:r>
            <a:r>
              <a:rPr lang="en-US" altLang="zh-CN" dirty="0"/>
              <a:t>ChatGPT</a:t>
            </a:r>
            <a:r>
              <a:rPr lang="zh-CN" altLang="en-US" dirty="0"/>
              <a:t>的利与弊</a:t>
            </a:r>
            <a:endParaRPr lang="en-AU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E72C3E5-774B-03C2-3279-F15824E05C2B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91687593"/>
              </p:ext>
            </p:extLst>
          </p:nvPr>
        </p:nvGraphicFramePr>
        <p:xfrm>
          <a:off x="913774" y="2367092"/>
          <a:ext cx="10363826" cy="34241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6792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-up of a email&#10;&#10;Description automatically generated">
            <a:extLst>
              <a:ext uri="{FF2B5EF4-FFF2-40B4-BE49-F238E27FC236}">
                <a16:creationId xmlns:a16="http://schemas.microsoft.com/office/drawing/2014/main" id="{891BE6C1-2284-DB3E-4A54-A8B9327690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440" y="609600"/>
            <a:ext cx="8925516" cy="5557519"/>
          </a:xfrm>
        </p:spPr>
      </p:pic>
    </p:spTree>
    <p:extLst>
      <p:ext uri="{BB962C8B-B14F-4D97-AF65-F5344CB8AC3E}">
        <p14:creationId xmlns:p14="http://schemas.microsoft.com/office/powerpoint/2010/main" val="3498871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789EB8-C7B9-41CD-9B95-DCCECF1EB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9523DF8-9928-4EF3-8A60-071169D9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ute yellow robot">
            <a:extLst>
              <a:ext uri="{FF2B5EF4-FFF2-40B4-BE49-F238E27FC236}">
                <a16:creationId xmlns:a16="http://schemas.microsoft.com/office/drawing/2014/main" id="{0ADB0B12-9B73-9A88-3190-0B04E11601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983" r="7398" b="-1"/>
          <a:stretch/>
        </p:blipFill>
        <p:spPr>
          <a:xfrm>
            <a:off x="20" y="10"/>
            <a:ext cx="4070535" cy="68579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DBE017B-E5E7-4BF1-81B6-346D7281AB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102C5D-1179-8BDD-A4C7-2F274D52B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5050" y="618517"/>
            <a:ext cx="6672886" cy="1596177"/>
          </a:xfrm>
        </p:spPr>
        <p:txBody>
          <a:bodyPr>
            <a:normAutofit/>
          </a:bodyPr>
          <a:lstStyle/>
          <a:p>
            <a:r>
              <a:rPr lang="zh-CN" altLang="en-US" dirty="0"/>
              <a:t>其他</a:t>
            </a:r>
            <a:r>
              <a:rPr lang="en-AU" altLang="zh-CN" dirty="0"/>
              <a:t>AI</a:t>
            </a:r>
            <a:r>
              <a:rPr lang="zh-CN" altLang="en-US" dirty="0"/>
              <a:t>网站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5DB69-7C03-D49D-6185-C2D61B42C95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65048" y="2367092"/>
            <a:ext cx="7554230" cy="3424107"/>
          </a:xfrm>
        </p:spPr>
        <p:txBody>
          <a:bodyPr>
            <a:normAutofit/>
          </a:bodyPr>
          <a:lstStyle/>
          <a:p>
            <a:r>
              <a:rPr lang="en-US" altLang="zh-CN" sz="3200" dirty="0"/>
              <a:t>Midjourney: Text to picture </a:t>
            </a:r>
          </a:p>
          <a:p>
            <a:r>
              <a:rPr lang="en-US" altLang="zh-CN" sz="3200" dirty="0" err="1"/>
              <a:t>Diffit</a:t>
            </a:r>
            <a:r>
              <a:rPr lang="en-US" altLang="zh-CN" sz="3200" dirty="0"/>
              <a:t>: </a:t>
            </a:r>
            <a:r>
              <a:rPr lang="zh-CN" altLang="en-US" sz="3200" dirty="0"/>
              <a:t>帮助教师备课</a:t>
            </a:r>
            <a:endParaRPr lang="en-AU" sz="3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1A230AA-FCCE-4008-A77C-D74AB0F513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4239" y="0"/>
            <a:ext cx="0" cy="6858000"/>
          </a:xfrm>
          <a:prstGeom prst="line">
            <a:avLst/>
          </a:prstGeom>
          <a:ln w="82550" cap="sq">
            <a:solidFill>
              <a:srgbClr val="D9D9D9"/>
            </a:solidFill>
            <a:miter lim="800000"/>
          </a:ln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BFBFBF"/>
            </a:contourClr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10923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AA70369-E77D-BFF3-7B4E-EB4F9D759CD0}"/>
              </a:ext>
            </a:extLst>
          </p:cNvPr>
          <p:cNvSpPr txBox="1">
            <a:spLocks/>
          </p:cNvSpPr>
          <p:nvPr/>
        </p:nvSpPr>
        <p:spPr>
          <a:xfrm>
            <a:off x="1426464" y="490433"/>
            <a:ext cx="6818474" cy="22661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dirty="0">
                <a:solidFill>
                  <a:srgbClr val="FF0000"/>
                </a:solidFill>
              </a:rPr>
              <a:t>个人邮箱</a:t>
            </a:r>
            <a:r>
              <a:rPr lang="en-AU" altLang="zh-CN" dirty="0">
                <a:solidFill>
                  <a:srgbClr val="FF0000"/>
                </a:solidFill>
              </a:rPr>
              <a:t>: </a:t>
            </a:r>
            <a:r>
              <a:rPr lang="en-US" altLang="zh-CN" dirty="0">
                <a:solidFill>
                  <a:srgbClr val="7030A0"/>
                </a:solidFill>
              </a:rPr>
              <a:t>demilu2008@gmail.com</a:t>
            </a:r>
            <a:endParaRPr lang="en-AU" altLang="zh-CN" dirty="0">
              <a:solidFill>
                <a:srgbClr val="7030A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个人网站：</a:t>
            </a:r>
            <a:r>
              <a:rPr lang="en-AU" altLang="zh-CN" dirty="0">
                <a:solidFill>
                  <a:srgbClr val="FF0000"/>
                </a:solidFill>
                <a:hlinkClick r:id="rId2"/>
              </a:rPr>
              <a:t>http://demilu.com.au/</a:t>
            </a:r>
            <a:endParaRPr lang="en-AU" altLang="zh-CN" dirty="0">
              <a:solidFill>
                <a:srgbClr val="FF0000"/>
              </a:solidFill>
            </a:endParaRPr>
          </a:p>
          <a:p>
            <a:r>
              <a:rPr lang="zh-CN" altLang="en-US" dirty="0">
                <a:solidFill>
                  <a:srgbClr val="FF0000"/>
                </a:solidFill>
              </a:rPr>
              <a:t>个人微信：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AU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253425-01D5-C8F1-5A76-8F8E7D1D05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35487" r="8396" b="24340"/>
          <a:stretch/>
        </p:blipFill>
        <p:spPr>
          <a:xfrm>
            <a:off x="3943227" y="1990737"/>
            <a:ext cx="4031226" cy="42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025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30</TotalTime>
  <Words>116</Words>
  <Application>Microsoft Macintosh PowerPoint</Application>
  <PresentationFormat>Widescreen</PresentationFormat>
  <Paragraphs>16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 Cen MT</vt:lpstr>
      <vt:lpstr>Droplet</vt:lpstr>
      <vt:lpstr>AI integrated in secondary Chinese teaching and reporting </vt:lpstr>
      <vt:lpstr>Azure</vt:lpstr>
      <vt:lpstr>PowerPoint Presentation</vt:lpstr>
      <vt:lpstr>PowerPoint Presentation</vt:lpstr>
      <vt:lpstr>使用ChatGPT的利与弊</vt:lpstr>
      <vt:lpstr>PowerPoint Presentation</vt:lpstr>
      <vt:lpstr>其他AI网站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integrated in secondary Chinese teaching and reporting </dc:title>
  <dc:creator>Demi Lu</dc:creator>
  <cp:lastModifiedBy>Danyang McAuliffe</cp:lastModifiedBy>
  <cp:revision>7</cp:revision>
  <dcterms:created xsi:type="dcterms:W3CDTF">2024-03-21T11:00:33Z</dcterms:created>
  <dcterms:modified xsi:type="dcterms:W3CDTF">2024-03-24T20:59:11Z</dcterms:modified>
</cp:coreProperties>
</file>